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15"/>
  </p:notesMasterIdLst>
  <p:sldIdLst>
    <p:sldId id="260" r:id="rId2"/>
    <p:sldId id="277" r:id="rId3"/>
    <p:sldId id="262" r:id="rId4"/>
    <p:sldId id="278" r:id="rId5"/>
    <p:sldId id="265" r:id="rId6"/>
    <p:sldId id="266" r:id="rId7"/>
    <p:sldId id="264" r:id="rId8"/>
    <p:sldId id="276" r:id="rId9"/>
    <p:sldId id="268" r:id="rId10"/>
    <p:sldId id="273" r:id="rId11"/>
    <p:sldId id="275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146F01-29E6-479D-85AB-D7C0DF02BA19}" v="17" dt="2026-03-06T06:46:38.460"/>
    <p1510:client id="{32414EAB-55CA-4E49-AE4C-EDA49FC6E36E}" v="15" dt="2026-03-06T03:35:54.554"/>
    <p1510:client id="{4AD825D0-DF38-47EA-921B-4399DD01AFFD}" v="21" dt="2026-03-06T08:42:31.171"/>
    <p1510:client id="{6C139029-44D3-4552-BB6A-BC5662DB72FC}" v="1" dt="2026-03-05T20:23:51.640"/>
    <p1510:client id="{9192D469-3E25-4846-93EB-79CEFCFD5837}" v="212" dt="2026-03-06T08:24:31.083"/>
    <p1510:client id="{FE3C1CB9-F7CC-4595-8E42-AC193C3599E0}" v="1" dt="2026-03-05T21:29:45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74209" autoAdjust="0"/>
  </p:normalViewPr>
  <p:slideViewPr>
    <p:cSldViewPr snapToGrid="0" snapToObjects="1">
      <p:cViewPr varScale="1">
        <p:scale>
          <a:sx n="38" d="100"/>
          <a:sy n="38" d="100"/>
        </p:scale>
        <p:origin x="60" y="40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a Chimeli" userId="Qy4OOXqddOAO9jNq6MAxxsJcKke41XH2YJLqxn7+CbQ=" providerId="None" clId="Web-{FE3C1CB9-F7CC-4595-8E42-AC193C3599E0}"/>
    <pc:docChg chg="addSld">
      <pc:chgData name="Janna Chimeli" userId="Qy4OOXqddOAO9jNq6MAxxsJcKke41XH2YJLqxn7+CbQ=" providerId="None" clId="Web-{FE3C1CB9-F7CC-4595-8E42-AC193C3599E0}" dt="2026-03-05T21:29:45.046" v="0"/>
      <pc:docMkLst>
        <pc:docMk/>
      </pc:docMkLst>
      <pc:sldChg chg="add">
        <pc:chgData name="Janna Chimeli" userId="Qy4OOXqddOAO9jNq6MAxxsJcKke41XH2YJLqxn7+CbQ=" providerId="None" clId="Web-{FE3C1CB9-F7CC-4595-8E42-AC193C3599E0}" dt="2026-03-05T21:29:45.046" v="0"/>
        <pc:sldMkLst>
          <pc:docMk/>
          <pc:sldMk cId="1626202507" sldId="278"/>
        </pc:sldMkLst>
      </pc:sldChg>
    </pc:docChg>
  </pc:docChgLst>
  <pc:docChgLst>
    <pc:chgData name="Chimeli, Janna" userId="2ac5d51e-06c0-42e2-8855-ecdd0ef6783a" providerId="ADAL" clId="{0B2364DC-2971-4228-B000-1B73C0FF62B5}"/>
    <pc:docChg chg="undo custSel addSld modSld">
      <pc:chgData name="Chimeli, Janna" userId="2ac5d51e-06c0-42e2-8855-ecdd0ef6783a" providerId="ADAL" clId="{0B2364DC-2971-4228-B000-1B73C0FF62B5}" dt="2026-03-05T20:23:58.648" v="23" actId="6549"/>
      <pc:docMkLst>
        <pc:docMk/>
      </pc:docMkLst>
      <pc:sldChg chg="addSp delSp mod modNotesTx">
        <pc:chgData name="Chimeli, Janna" userId="2ac5d51e-06c0-42e2-8855-ecdd0ef6783a" providerId="ADAL" clId="{0B2364DC-2971-4228-B000-1B73C0FF62B5}" dt="2026-03-05T20:23:37.967" v="21" actId="22"/>
        <pc:sldMkLst>
          <pc:docMk/>
          <pc:sldMk cId="2448607379" sldId="260"/>
        </pc:sldMkLst>
        <pc:spChg chg="add del">
          <ac:chgData name="Chimeli, Janna" userId="2ac5d51e-06c0-42e2-8855-ecdd0ef6783a" providerId="ADAL" clId="{0B2364DC-2971-4228-B000-1B73C0FF62B5}" dt="2026-03-05T20:23:37.967" v="21" actId="22"/>
          <ac:spMkLst>
            <pc:docMk/>
            <pc:sldMk cId="2448607379" sldId="260"/>
            <ac:spMk id="6" creationId="{EDA40F12-0EE7-7F2F-3C10-FB61673A6E50}"/>
          </ac:spMkLst>
        </pc:spChg>
        <pc:spChg chg="add del">
          <ac:chgData name="Chimeli, Janna" userId="2ac5d51e-06c0-42e2-8855-ecdd0ef6783a" providerId="ADAL" clId="{0B2364DC-2971-4228-B000-1B73C0FF62B5}" dt="2026-03-05T20:23:37.237" v="20" actId="22"/>
          <ac:spMkLst>
            <pc:docMk/>
            <pc:sldMk cId="2448607379" sldId="260"/>
            <ac:spMk id="9" creationId="{75F779E9-69C4-D955-A8BB-4532EA1894D3}"/>
          </ac:spMkLst>
        </pc:spChg>
      </pc:sldChg>
      <pc:sldChg chg="modNotesTx">
        <pc:chgData name="Chimeli, Janna" userId="2ac5d51e-06c0-42e2-8855-ecdd0ef6783a" providerId="ADAL" clId="{0B2364DC-2971-4228-B000-1B73C0FF62B5}" dt="2026-03-05T17:51:27.157" v="1" actId="6549"/>
        <pc:sldMkLst>
          <pc:docMk/>
          <pc:sldMk cId="109462921" sldId="262"/>
        </pc:sldMkLst>
      </pc:sldChg>
      <pc:sldChg chg="modNotesTx">
        <pc:chgData name="Chimeli, Janna" userId="2ac5d51e-06c0-42e2-8855-ecdd0ef6783a" providerId="ADAL" clId="{0B2364DC-2971-4228-B000-1B73C0FF62B5}" dt="2026-03-05T17:52:02.745" v="5" actId="6549"/>
        <pc:sldMkLst>
          <pc:docMk/>
          <pc:sldMk cId="2013215671" sldId="264"/>
        </pc:sldMkLst>
      </pc:sldChg>
      <pc:sldChg chg="modNotesTx">
        <pc:chgData name="Chimeli, Janna" userId="2ac5d51e-06c0-42e2-8855-ecdd0ef6783a" providerId="ADAL" clId="{0B2364DC-2971-4228-B000-1B73C0FF62B5}" dt="2026-03-05T17:51:47.207" v="3" actId="20577"/>
        <pc:sldMkLst>
          <pc:docMk/>
          <pc:sldMk cId="3428258676" sldId="265"/>
        </pc:sldMkLst>
      </pc:sldChg>
      <pc:sldChg chg="modNotesTx">
        <pc:chgData name="Chimeli, Janna" userId="2ac5d51e-06c0-42e2-8855-ecdd0ef6783a" providerId="ADAL" clId="{0B2364DC-2971-4228-B000-1B73C0FF62B5}" dt="2026-03-05T17:51:53.711" v="4" actId="20577"/>
        <pc:sldMkLst>
          <pc:docMk/>
          <pc:sldMk cId="3456729816" sldId="266"/>
        </pc:sldMkLst>
      </pc:sldChg>
      <pc:sldChg chg="modNotesTx">
        <pc:chgData name="Chimeli, Janna" userId="2ac5d51e-06c0-42e2-8855-ecdd0ef6783a" providerId="ADAL" clId="{0B2364DC-2971-4228-B000-1B73C0FF62B5}" dt="2026-03-05T17:52:11.132" v="6" actId="6549"/>
        <pc:sldMkLst>
          <pc:docMk/>
          <pc:sldMk cId="2671062765" sldId="268"/>
        </pc:sldMkLst>
      </pc:sldChg>
      <pc:sldChg chg="modNotesTx">
        <pc:chgData name="Chimeli, Janna" userId="2ac5d51e-06c0-42e2-8855-ecdd0ef6783a" providerId="ADAL" clId="{0B2364DC-2971-4228-B000-1B73C0FF62B5}" dt="2026-03-05T17:52:49.922" v="8" actId="6549"/>
        <pc:sldMkLst>
          <pc:docMk/>
          <pc:sldMk cId="1123069478" sldId="270"/>
        </pc:sldMkLst>
      </pc:sldChg>
      <pc:sldChg chg="modNotesTx">
        <pc:chgData name="Chimeli, Janna" userId="2ac5d51e-06c0-42e2-8855-ecdd0ef6783a" providerId="ADAL" clId="{0B2364DC-2971-4228-B000-1B73C0FF62B5}" dt="2026-03-05T17:52:15.668" v="7" actId="6549"/>
        <pc:sldMkLst>
          <pc:docMk/>
          <pc:sldMk cId="2552542870" sldId="273"/>
        </pc:sldMkLst>
      </pc:sldChg>
      <pc:sldChg chg="modNotesTx">
        <pc:chgData name="Chimeli, Janna" userId="2ac5d51e-06c0-42e2-8855-ecdd0ef6783a" providerId="ADAL" clId="{0B2364DC-2971-4228-B000-1B73C0FF62B5}" dt="2026-03-05T17:51:32.615" v="2" actId="6549"/>
        <pc:sldMkLst>
          <pc:docMk/>
          <pc:sldMk cId="3633838859" sldId="274"/>
        </pc:sldMkLst>
      </pc:sldChg>
      <pc:sldChg chg="addSp delSp modSp new mod">
        <pc:chgData name="Chimeli, Janna" userId="2ac5d51e-06c0-42e2-8855-ecdd0ef6783a" providerId="ADAL" clId="{0B2364DC-2971-4228-B000-1B73C0FF62B5}" dt="2026-03-05T17:56:50.815" v="17" actId="1076"/>
        <pc:sldMkLst>
          <pc:docMk/>
          <pc:sldMk cId="519992485" sldId="276"/>
        </pc:sldMkLst>
        <pc:spChg chg="del">
          <ac:chgData name="Chimeli, Janna" userId="2ac5d51e-06c0-42e2-8855-ecdd0ef6783a" providerId="ADAL" clId="{0B2364DC-2971-4228-B000-1B73C0FF62B5}" dt="2026-03-05T17:56:35.600" v="10" actId="478"/>
          <ac:spMkLst>
            <pc:docMk/>
            <pc:sldMk cId="519992485" sldId="276"/>
            <ac:spMk id="2" creationId="{D93B3D28-E137-08AE-A86B-72B193B33F4A}"/>
          </ac:spMkLst>
        </pc:spChg>
        <pc:spChg chg="del">
          <ac:chgData name="Chimeli, Janna" userId="2ac5d51e-06c0-42e2-8855-ecdd0ef6783a" providerId="ADAL" clId="{0B2364DC-2971-4228-B000-1B73C0FF62B5}" dt="2026-03-05T17:56:39.270" v="11" actId="478"/>
          <ac:spMkLst>
            <pc:docMk/>
            <pc:sldMk cId="519992485" sldId="276"/>
            <ac:spMk id="3" creationId="{C9C06184-4895-BDC1-657E-2D46E4A599F6}"/>
          </ac:spMkLst>
        </pc:spChg>
        <pc:picChg chg="add mod">
          <ac:chgData name="Chimeli, Janna" userId="2ac5d51e-06c0-42e2-8855-ecdd0ef6783a" providerId="ADAL" clId="{0B2364DC-2971-4228-B000-1B73C0FF62B5}" dt="2026-03-05T17:56:50.815" v="17" actId="1076"/>
          <ac:picMkLst>
            <pc:docMk/>
            <pc:sldMk cId="519992485" sldId="276"/>
            <ac:picMk id="5" creationId="{699F62D1-9658-34C3-77DC-5103269AACBD}"/>
          </ac:picMkLst>
        </pc:picChg>
      </pc:sldChg>
      <pc:sldChg chg="add modNotesTx">
        <pc:chgData name="Chimeli, Janna" userId="2ac5d51e-06c0-42e2-8855-ecdd0ef6783a" providerId="ADAL" clId="{0B2364DC-2971-4228-B000-1B73C0FF62B5}" dt="2026-03-05T20:23:58.648" v="23" actId="6549"/>
        <pc:sldMkLst>
          <pc:docMk/>
          <pc:sldMk cId="2766899979" sldId="277"/>
        </pc:sldMkLst>
      </pc:sldChg>
    </pc:docChg>
  </pc:docChgLst>
  <pc:docChgLst>
    <pc:chgData name="Janna Chimeli" userId="Qy4OOXqddOAO9jNq6MAxxsJcKke41XH2YJLqxn7+CbQ=" providerId="None" clId="Web-{9192D469-3E25-4846-93EB-79CEFCFD5837}"/>
    <pc:docChg chg="modSld sldOrd">
      <pc:chgData name="Janna Chimeli" userId="Qy4OOXqddOAO9jNq6MAxxsJcKke41XH2YJLqxn7+CbQ=" providerId="None" clId="Web-{9192D469-3E25-4846-93EB-79CEFCFD5837}" dt="2026-03-06T08:24:31.083" v="214" actId="14100"/>
      <pc:docMkLst>
        <pc:docMk/>
      </pc:docMkLst>
      <pc:sldChg chg="addSp delSp modSp addAnim delAnim modAnim">
        <pc:chgData name="Janna Chimeli" userId="Qy4OOXqddOAO9jNq6MAxxsJcKke41XH2YJLqxn7+CbQ=" providerId="None" clId="Web-{9192D469-3E25-4846-93EB-79CEFCFD5837}" dt="2026-03-06T07:22:05.467" v="71"/>
        <pc:sldMkLst>
          <pc:docMk/>
          <pc:sldMk cId="2013215671" sldId="264"/>
        </pc:sldMkLst>
        <pc:spChg chg="add del mod">
          <ac:chgData name="Janna Chimeli" userId="Qy4OOXqddOAO9jNq6MAxxsJcKke41XH2YJLqxn7+CbQ=" providerId="None" clId="Web-{9192D469-3E25-4846-93EB-79CEFCFD5837}" dt="2026-03-06T07:21:40.170" v="63"/>
          <ac:spMkLst>
            <pc:docMk/>
            <pc:sldMk cId="2013215671" sldId="264"/>
            <ac:spMk id="3" creationId="{B2CF41FE-CA3A-C573-4EF5-10A86523139C}"/>
          </ac:spMkLst>
        </pc:spChg>
        <pc:spChg chg="add del mod">
          <ac:chgData name="Janna Chimeli" userId="Qy4OOXqddOAO9jNq6MAxxsJcKke41XH2YJLqxn7+CbQ=" providerId="None" clId="Web-{9192D469-3E25-4846-93EB-79CEFCFD5837}" dt="2026-03-06T07:15:17.452" v="16"/>
          <ac:spMkLst>
            <pc:docMk/>
            <pc:sldMk cId="2013215671" sldId="264"/>
            <ac:spMk id="4" creationId="{8BE083FA-4C10-310B-0BA2-60AB7AFD5388}"/>
          </ac:spMkLst>
        </pc:spChg>
        <pc:spChg chg="add del mod">
          <ac:chgData name="Janna Chimeli" userId="Qy4OOXqddOAO9jNq6MAxxsJcKke41XH2YJLqxn7+CbQ=" providerId="None" clId="Web-{9192D469-3E25-4846-93EB-79CEFCFD5837}" dt="2026-03-06T07:21:55.623" v="67"/>
          <ac:spMkLst>
            <pc:docMk/>
            <pc:sldMk cId="2013215671" sldId="264"/>
            <ac:spMk id="7" creationId="{19D2AF01-2859-3B3C-A975-8FA0E4D85E81}"/>
          </ac:spMkLst>
        </pc:spChg>
        <pc:spChg chg="add del mod">
          <ac:chgData name="Janna Chimeli" userId="Qy4OOXqddOAO9jNq6MAxxsJcKke41XH2YJLqxn7+CbQ=" providerId="None" clId="Web-{9192D469-3E25-4846-93EB-79CEFCFD5837}" dt="2026-03-06T07:21:55.623" v="66"/>
          <ac:spMkLst>
            <pc:docMk/>
            <pc:sldMk cId="2013215671" sldId="264"/>
            <ac:spMk id="10" creationId="{0A2AA122-E847-5D10-E40C-985634B24436}"/>
          </ac:spMkLst>
        </pc:spChg>
        <pc:spChg chg="add del mod">
          <ac:chgData name="Janna Chimeli" userId="Qy4OOXqddOAO9jNq6MAxxsJcKke41XH2YJLqxn7+CbQ=" providerId="None" clId="Web-{9192D469-3E25-4846-93EB-79CEFCFD5837}" dt="2026-03-06T07:21:55.623" v="65"/>
          <ac:spMkLst>
            <pc:docMk/>
            <pc:sldMk cId="2013215671" sldId="264"/>
            <ac:spMk id="12" creationId="{80272C8D-5181-75F0-7857-E267EE9E5C39}"/>
          </ac:spMkLst>
        </pc:spChg>
        <pc:spChg chg="add del mod">
          <ac:chgData name="Janna Chimeli" userId="Qy4OOXqddOAO9jNq6MAxxsJcKke41XH2YJLqxn7+CbQ=" providerId="None" clId="Web-{9192D469-3E25-4846-93EB-79CEFCFD5837}" dt="2026-03-06T07:21:47.373" v="64"/>
          <ac:spMkLst>
            <pc:docMk/>
            <pc:sldMk cId="2013215671" sldId="264"/>
            <ac:spMk id="14" creationId="{9B97124E-DBAF-FED7-80E8-28773099DC80}"/>
          </ac:spMkLst>
        </pc:spChg>
        <pc:spChg chg="add del mod">
          <ac:chgData name="Janna Chimeli" userId="Qy4OOXqddOAO9jNq6MAxxsJcKke41XH2YJLqxn7+CbQ=" providerId="None" clId="Web-{9192D469-3E25-4846-93EB-79CEFCFD5837}" dt="2026-03-06T07:21:59.920" v="68"/>
          <ac:spMkLst>
            <pc:docMk/>
            <pc:sldMk cId="2013215671" sldId="264"/>
            <ac:spMk id="16" creationId="{8C657267-EEC4-F2F6-ABE5-FA81A1A7607B}"/>
          </ac:spMkLst>
        </pc:spChg>
        <pc:spChg chg="add del mod">
          <ac:chgData name="Janna Chimeli" userId="Qy4OOXqddOAO9jNq6MAxxsJcKke41XH2YJLqxn7+CbQ=" providerId="None" clId="Web-{9192D469-3E25-4846-93EB-79CEFCFD5837}" dt="2026-03-06T07:22:03.561" v="70"/>
          <ac:spMkLst>
            <pc:docMk/>
            <pc:sldMk cId="2013215671" sldId="264"/>
            <ac:spMk id="18" creationId="{7BC5BE0C-A626-D72C-E39A-52542DFD6AEF}"/>
          </ac:spMkLst>
        </pc:spChg>
        <pc:spChg chg="add del mod">
          <ac:chgData name="Janna Chimeli" userId="Qy4OOXqddOAO9jNq6MAxxsJcKke41XH2YJLqxn7+CbQ=" providerId="None" clId="Web-{9192D469-3E25-4846-93EB-79CEFCFD5837}" dt="2026-03-06T07:22:05.467" v="71"/>
          <ac:spMkLst>
            <pc:docMk/>
            <pc:sldMk cId="2013215671" sldId="264"/>
            <ac:spMk id="20" creationId="{606447FA-EDB0-22AD-542C-11DF2BF703D6}"/>
          </ac:spMkLst>
        </pc:spChg>
        <pc:spChg chg="add del mod">
          <ac:chgData name="Janna Chimeli" userId="Qy4OOXqddOAO9jNq6MAxxsJcKke41XH2YJLqxn7+CbQ=" providerId="None" clId="Web-{9192D469-3E25-4846-93EB-79CEFCFD5837}" dt="2026-03-06T07:18:09.123" v="50"/>
          <ac:spMkLst>
            <pc:docMk/>
            <pc:sldMk cId="2013215671" sldId="264"/>
            <ac:spMk id="22" creationId="{EB6000D6-BC80-21A1-C0E7-7085A8A25C35}"/>
          </ac:spMkLst>
        </pc:spChg>
        <pc:spChg chg="add del mod">
          <ac:chgData name="Janna Chimeli" userId="Qy4OOXqddOAO9jNq6MAxxsJcKke41XH2YJLqxn7+CbQ=" providerId="None" clId="Web-{9192D469-3E25-4846-93EB-79CEFCFD5837}" dt="2026-03-06T07:22:01.670" v="69"/>
          <ac:spMkLst>
            <pc:docMk/>
            <pc:sldMk cId="2013215671" sldId="264"/>
            <ac:spMk id="24" creationId="{7F5D66BC-68F2-3383-7082-418F2162232B}"/>
          </ac:spMkLst>
        </pc:spChg>
      </pc:sldChg>
      <pc:sldChg chg="addAnim modAnim">
        <pc:chgData name="Janna Chimeli" userId="Qy4OOXqddOAO9jNq6MAxxsJcKke41XH2YJLqxn7+CbQ=" providerId="None" clId="Web-{9192D469-3E25-4846-93EB-79CEFCFD5837}" dt="2026-03-06T07:09:05.078" v="4"/>
        <pc:sldMkLst>
          <pc:docMk/>
          <pc:sldMk cId="3428258676" sldId="265"/>
        </pc:sldMkLst>
      </pc:sldChg>
      <pc:sldChg chg="modSp">
        <pc:chgData name="Janna Chimeli" userId="Qy4OOXqddOAO9jNq6MAxxsJcKke41XH2YJLqxn7+CbQ=" providerId="None" clId="Web-{9192D469-3E25-4846-93EB-79CEFCFD5837}" dt="2026-03-06T08:24:31.083" v="214" actId="14100"/>
        <pc:sldMkLst>
          <pc:docMk/>
          <pc:sldMk cId="3456729816" sldId="266"/>
        </pc:sldMkLst>
        <pc:spChg chg="mod">
          <ac:chgData name="Janna Chimeli" userId="Qy4OOXqddOAO9jNq6MAxxsJcKke41XH2YJLqxn7+CbQ=" providerId="None" clId="Web-{9192D469-3E25-4846-93EB-79CEFCFD5837}" dt="2026-03-06T08:24:26.958" v="213" actId="1076"/>
          <ac:spMkLst>
            <pc:docMk/>
            <pc:sldMk cId="3456729816" sldId="266"/>
            <ac:spMk id="3" creationId="{0D80EE8A-4C5D-DEFB-27C5-905ECB1025DE}"/>
          </ac:spMkLst>
        </pc:spChg>
        <pc:picChg chg="mod">
          <ac:chgData name="Janna Chimeli" userId="Qy4OOXqddOAO9jNq6MAxxsJcKke41XH2YJLqxn7+CbQ=" providerId="None" clId="Web-{9192D469-3E25-4846-93EB-79CEFCFD5837}" dt="2026-03-06T08:24:31.083" v="214" actId="14100"/>
          <ac:picMkLst>
            <pc:docMk/>
            <pc:sldMk cId="3456729816" sldId="266"/>
            <ac:picMk id="7" creationId="{79162E04-67F5-0C2D-FB0F-C5C2EEAFBC52}"/>
          </ac:picMkLst>
        </pc:picChg>
      </pc:sldChg>
      <pc:sldChg chg="modSp">
        <pc:chgData name="Janna Chimeli" userId="Qy4OOXqddOAO9jNq6MAxxsJcKke41XH2YJLqxn7+CbQ=" providerId="None" clId="Web-{9192D469-3E25-4846-93EB-79CEFCFD5837}" dt="2026-03-06T07:35:59.497" v="163" actId="20577"/>
        <pc:sldMkLst>
          <pc:docMk/>
          <pc:sldMk cId="2648405306" sldId="269"/>
        </pc:sldMkLst>
        <pc:spChg chg="mod">
          <ac:chgData name="Janna Chimeli" userId="Qy4OOXqddOAO9jNq6MAxxsJcKke41XH2YJLqxn7+CbQ=" providerId="None" clId="Web-{9192D469-3E25-4846-93EB-79CEFCFD5837}" dt="2026-03-06T07:35:59.497" v="163" actId="20577"/>
          <ac:spMkLst>
            <pc:docMk/>
            <pc:sldMk cId="2648405306" sldId="269"/>
            <ac:spMk id="3" creationId="{D4E90E77-F044-333A-C949-38E51851485B}"/>
          </ac:spMkLst>
        </pc:spChg>
        <pc:picChg chg="mod">
          <ac:chgData name="Janna Chimeli" userId="Qy4OOXqddOAO9jNq6MAxxsJcKke41XH2YJLqxn7+CbQ=" providerId="None" clId="Web-{9192D469-3E25-4846-93EB-79CEFCFD5837}" dt="2026-03-06T07:34:18.809" v="152" actId="14100"/>
          <ac:picMkLst>
            <pc:docMk/>
            <pc:sldMk cId="2648405306" sldId="269"/>
            <ac:picMk id="5" creationId="{082CCECA-2F4A-CC40-6361-2C07BCD29DE5}"/>
          </ac:picMkLst>
        </pc:picChg>
      </pc:sldChg>
      <pc:sldChg chg="delSp modSp delAnim">
        <pc:chgData name="Janna Chimeli" userId="Qy4OOXqddOAO9jNq6MAxxsJcKke41XH2YJLqxn7+CbQ=" providerId="None" clId="Web-{9192D469-3E25-4846-93EB-79CEFCFD5837}" dt="2026-03-06T07:26:58.998" v="73" actId="1076"/>
        <pc:sldMkLst>
          <pc:docMk/>
          <pc:sldMk cId="2552542870" sldId="273"/>
        </pc:sldMkLst>
        <pc:spChg chg="del">
          <ac:chgData name="Janna Chimeli" userId="Qy4OOXqddOAO9jNq6MAxxsJcKke41XH2YJLqxn7+CbQ=" providerId="None" clId="Web-{9192D469-3E25-4846-93EB-79CEFCFD5837}" dt="2026-03-06T07:00:08.665" v="0"/>
          <ac:spMkLst>
            <pc:docMk/>
            <pc:sldMk cId="2552542870" sldId="273"/>
            <ac:spMk id="3" creationId="{68CF6F29-78DD-C5F9-01A8-944172F749DD}"/>
          </ac:spMkLst>
        </pc:spChg>
        <pc:spChg chg="del">
          <ac:chgData name="Janna Chimeli" userId="Qy4OOXqddOAO9jNq6MAxxsJcKke41XH2YJLqxn7+CbQ=" providerId="None" clId="Web-{9192D469-3E25-4846-93EB-79CEFCFD5837}" dt="2026-03-06T07:00:11.087" v="1"/>
          <ac:spMkLst>
            <pc:docMk/>
            <pc:sldMk cId="2552542870" sldId="273"/>
            <ac:spMk id="4" creationId="{58FF0186-238B-4394-FB74-4FEBB98BE401}"/>
          </ac:spMkLst>
        </pc:spChg>
        <pc:picChg chg="mod">
          <ac:chgData name="Janna Chimeli" userId="Qy4OOXqddOAO9jNq6MAxxsJcKke41XH2YJLqxn7+CbQ=" providerId="None" clId="Web-{9192D469-3E25-4846-93EB-79CEFCFD5837}" dt="2026-03-06T07:26:58.998" v="73" actId="1076"/>
          <ac:picMkLst>
            <pc:docMk/>
            <pc:sldMk cId="2552542870" sldId="273"/>
            <ac:picMk id="16" creationId="{41C0C0D7-0A28-BF51-EE91-9943C263DFE5}"/>
          </ac:picMkLst>
        </pc:picChg>
      </pc:sldChg>
      <pc:sldChg chg="ord">
        <pc:chgData name="Janna Chimeli" userId="Qy4OOXqddOAO9jNq6MAxxsJcKke41XH2YJLqxn7+CbQ=" providerId="None" clId="Web-{9192D469-3E25-4846-93EB-79CEFCFD5837}" dt="2026-03-06T07:48:36.405" v="166"/>
        <pc:sldMkLst>
          <pc:docMk/>
          <pc:sldMk cId="1626202507" sldId="278"/>
        </pc:sldMkLst>
      </pc:sldChg>
    </pc:docChg>
  </pc:docChgLst>
  <pc:docChgLst>
    <pc:chgData name="Janna Chimeli" userId="Qy4OOXqddOAO9jNq6MAxxsJcKke41XH2YJLqxn7+CbQ=" providerId="None" clId="Web-{4AD825D0-DF38-47EA-921B-4399DD01AFFD}"/>
    <pc:docChg chg="modSld">
      <pc:chgData name="Janna Chimeli" userId="Qy4OOXqddOAO9jNq6MAxxsJcKke41XH2YJLqxn7+CbQ=" providerId="None" clId="Web-{4AD825D0-DF38-47EA-921B-4399DD01AFFD}" dt="2026-03-06T08:42:31.171" v="18"/>
      <pc:docMkLst>
        <pc:docMk/>
      </pc:docMkLst>
      <pc:sldChg chg="addSp delSp modSp addAnim delAnim">
        <pc:chgData name="Janna Chimeli" userId="Qy4OOXqddOAO9jNq6MAxxsJcKke41XH2YJLqxn7+CbQ=" providerId="None" clId="Web-{4AD825D0-DF38-47EA-921B-4399DD01AFFD}" dt="2026-03-06T08:42:31.171" v="18"/>
        <pc:sldMkLst>
          <pc:docMk/>
          <pc:sldMk cId="2552542870" sldId="273"/>
        </pc:sldMkLst>
        <pc:picChg chg="add del mod">
          <ac:chgData name="Janna Chimeli" userId="Qy4OOXqddOAO9jNq6MAxxsJcKke41XH2YJLqxn7+CbQ=" providerId="None" clId="Web-{4AD825D0-DF38-47EA-921B-4399DD01AFFD}" dt="2026-03-06T08:41:36.468" v="5"/>
          <ac:picMkLst>
            <pc:docMk/>
            <pc:sldMk cId="2552542870" sldId="273"/>
            <ac:picMk id="2" creationId="{45C17FD1-EBC2-E8CF-DF13-CD1928DDB339}"/>
          </ac:picMkLst>
        </pc:picChg>
        <pc:picChg chg="add mod">
          <ac:chgData name="Janna Chimeli" userId="Qy4OOXqddOAO9jNq6MAxxsJcKke41XH2YJLqxn7+CbQ=" providerId="None" clId="Web-{4AD825D0-DF38-47EA-921B-4399DD01AFFD}" dt="2026-03-06T08:42:15.968" v="17" actId="1076"/>
          <ac:picMkLst>
            <pc:docMk/>
            <pc:sldMk cId="2552542870" sldId="273"/>
            <ac:picMk id="3" creationId="{0D5D3A6F-D064-41B1-A448-3F5EA673B0CA}"/>
          </ac:picMkLst>
        </pc:picChg>
        <pc:picChg chg="add del">
          <ac:chgData name="Janna Chimeli" userId="Qy4OOXqddOAO9jNq6MAxxsJcKke41XH2YJLqxn7+CbQ=" providerId="None" clId="Web-{4AD825D0-DF38-47EA-921B-4399DD01AFFD}" dt="2026-03-06T08:41:37.015" v="6"/>
          <ac:picMkLst>
            <pc:docMk/>
            <pc:sldMk cId="2552542870" sldId="273"/>
            <ac:picMk id="10" creationId="{F3BB8FB3-B8D3-0607-270E-D467168622C5}"/>
          </ac:picMkLst>
        </pc:picChg>
        <pc:picChg chg="mod">
          <ac:chgData name="Janna Chimeli" userId="Qy4OOXqddOAO9jNq6MAxxsJcKke41XH2YJLqxn7+CbQ=" providerId="None" clId="Web-{4AD825D0-DF38-47EA-921B-4399DD01AFFD}" dt="2026-03-06T08:42:00.937" v="11" actId="1076"/>
          <ac:picMkLst>
            <pc:docMk/>
            <pc:sldMk cId="2552542870" sldId="273"/>
            <ac:picMk id="12" creationId="{65447CA4-59D8-8367-EAF9-2CD58F12F88A}"/>
          </ac:picMkLst>
        </pc:picChg>
        <pc:picChg chg="mod">
          <ac:chgData name="Janna Chimeli" userId="Qy4OOXqddOAO9jNq6MAxxsJcKke41XH2YJLqxn7+CbQ=" providerId="None" clId="Web-{4AD825D0-DF38-47EA-921B-4399DD01AFFD}" dt="2026-03-06T08:42:04.171" v="12" actId="1076"/>
          <ac:picMkLst>
            <pc:docMk/>
            <pc:sldMk cId="2552542870" sldId="273"/>
            <ac:picMk id="14" creationId="{E172ED80-4025-3F8E-3781-5E2AE649A648}"/>
          </ac:picMkLst>
        </pc:picChg>
        <pc:picChg chg="del mod">
          <ac:chgData name="Janna Chimeli" userId="Qy4OOXqddOAO9jNq6MAxxsJcKke41XH2YJLqxn7+CbQ=" providerId="None" clId="Web-{4AD825D0-DF38-47EA-921B-4399DD01AFFD}" dt="2026-03-06T08:41:48.640" v="8"/>
          <ac:picMkLst>
            <pc:docMk/>
            <pc:sldMk cId="2552542870" sldId="273"/>
            <ac:picMk id="16" creationId="{41C0C0D7-0A28-BF51-EE91-9943C263DFE5}"/>
          </ac:picMkLst>
        </pc:picChg>
      </pc:sldChg>
    </pc:docChg>
  </pc:docChgLst>
  <pc:docChgLst>
    <pc:chgData name="Janna Chimeli" userId="Qy4OOXqddOAO9jNq6MAxxsJcKke41XH2YJLqxn7+CbQ=" providerId="None" clId="Web-{07146F01-29E6-479D-85AB-D7C0DF02BA19}"/>
    <pc:docChg chg="delSld modSld">
      <pc:chgData name="Janna Chimeli" userId="Qy4OOXqddOAO9jNq6MAxxsJcKke41XH2YJLqxn7+CbQ=" providerId="None" clId="Web-{07146F01-29E6-479D-85AB-D7C0DF02BA19}" dt="2026-03-06T06:46:38.460" v="16"/>
      <pc:docMkLst>
        <pc:docMk/>
      </pc:docMkLst>
      <pc:sldChg chg="addAnim delAnim">
        <pc:chgData name="Janna Chimeli" userId="Qy4OOXqddOAO9jNq6MAxxsJcKke41XH2YJLqxn7+CbQ=" providerId="None" clId="Web-{07146F01-29E6-479D-85AB-D7C0DF02BA19}" dt="2026-03-06T06:42:54.160" v="4"/>
        <pc:sldMkLst>
          <pc:docMk/>
          <pc:sldMk cId="3428258676" sldId="265"/>
        </pc:sldMkLst>
      </pc:sldChg>
      <pc:sldChg chg="addSp delSp modSp addAnim">
        <pc:chgData name="Janna Chimeli" userId="Qy4OOXqddOAO9jNq6MAxxsJcKke41XH2YJLqxn7+CbQ=" providerId="None" clId="Web-{07146F01-29E6-479D-85AB-D7C0DF02BA19}" dt="2026-03-06T06:46:38.460" v="16"/>
        <pc:sldMkLst>
          <pc:docMk/>
          <pc:sldMk cId="2552542870" sldId="273"/>
        </pc:sldMkLst>
        <pc:spChg chg="add del">
          <ac:chgData name="Janna Chimeli" userId="Qy4OOXqddOAO9jNq6MAxxsJcKke41XH2YJLqxn7+CbQ=" providerId="None" clId="Web-{07146F01-29E6-479D-85AB-D7C0DF02BA19}" dt="2026-03-06T06:44:28.083" v="6"/>
          <ac:spMkLst>
            <pc:docMk/>
            <pc:sldMk cId="2552542870" sldId="273"/>
            <ac:spMk id="2" creationId="{D2E76DDC-F93C-3345-D039-5702A1E441CE}"/>
          </ac:spMkLst>
        </pc:spChg>
        <pc:spChg chg="add mod">
          <ac:chgData name="Janna Chimeli" userId="Qy4OOXqddOAO9jNq6MAxxsJcKke41XH2YJLqxn7+CbQ=" providerId="None" clId="Web-{07146F01-29E6-479D-85AB-D7C0DF02BA19}" dt="2026-03-06T06:45:50.692" v="11"/>
          <ac:spMkLst>
            <pc:docMk/>
            <pc:sldMk cId="2552542870" sldId="273"/>
            <ac:spMk id="3" creationId="{68CF6F29-78DD-C5F9-01A8-944172F749DD}"/>
          </ac:spMkLst>
        </pc:spChg>
        <pc:spChg chg="add mod">
          <ac:chgData name="Janna Chimeli" userId="Qy4OOXqddOAO9jNq6MAxxsJcKke41XH2YJLqxn7+CbQ=" providerId="None" clId="Web-{07146F01-29E6-479D-85AB-D7C0DF02BA19}" dt="2026-03-06T06:46:29.038" v="15"/>
          <ac:spMkLst>
            <pc:docMk/>
            <pc:sldMk cId="2552542870" sldId="273"/>
            <ac:spMk id="4" creationId="{58FF0186-238B-4394-FB74-4FEBB98BE401}"/>
          </ac:spMkLst>
        </pc:spChg>
      </pc:sldChg>
      <pc:sldChg chg="del">
        <pc:chgData name="Janna Chimeli" userId="Qy4OOXqddOAO9jNq6MAxxsJcKke41XH2YJLqxn7+CbQ=" providerId="None" clId="Web-{07146F01-29E6-479D-85AB-D7C0DF02BA19}" dt="2026-03-06T06:42:08.301" v="0"/>
        <pc:sldMkLst>
          <pc:docMk/>
          <pc:sldMk cId="3633838859" sldId="274"/>
        </pc:sldMkLst>
      </pc:sldChg>
    </pc:docChg>
  </pc:docChgLst>
  <pc:docChgLst>
    <pc:chgData name="Janna Chimeli" userId="Qy4OOXqddOAO9jNq6MAxxsJcKke41XH2YJLqxn7+CbQ=" providerId="None" clId="Web-{32414EAB-55CA-4E49-AE4C-EDA49FC6E36E}"/>
    <pc:docChg chg="modSld">
      <pc:chgData name="Janna Chimeli" userId="Qy4OOXqddOAO9jNq6MAxxsJcKke41XH2YJLqxn7+CbQ=" providerId="None" clId="Web-{32414EAB-55CA-4E49-AE4C-EDA49FC6E36E}" dt="2026-03-06T03:35:54.554" v="11" actId="1076"/>
      <pc:docMkLst>
        <pc:docMk/>
      </pc:docMkLst>
      <pc:sldChg chg="delSp modSp delAnim">
        <pc:chgData name="Janna Chimeli" userId="Qy4OOXqddOAO9jNq6MAxxsJcKke41XH2YJLqxn7+CbQ=" providerId="None" clId="Web-{32414EAB-55CA-4E49-AE4C-EDA49FC6E36E}" dt="2026-03-06T03:35:54.554" v="11" actId="1076"/>
        <pc:sldMkLst>
          <pc:docMk/>
          <pc:sldMk cId="2766899979" sldId="277"/>
        </pc:sldMkLst>
        <pc:spChg chg="del mod">
          <ac:chgData name="Janna Chimeli" userId="Qy4OOXqddOAO9jNq6MAxxsJcKke41XH2YJLqxn7+CbQ=" providerId="None" clId="Web-{32414EAB-55CA-4E49-AE4C-EDA49FC6E36E}" dt="2026-03-06T03:35:00.770" v="1"/>
          <ac:spMkLst>
            <pc:docMk/>
            <pc:sldMk cId="2766899979" sldId="277"/>
            <ac:spMk id="6" creationId="{69F09B7E-2974-3E52-0B8E-DA154C588203}"/>
          </ac:spMkLst>
        </pc:spChg>
        <pc:spChg chg="del mod">
          <ac:chgData name="Janna Chimeli" userId="Qy4OOXqddOAO9jNq6MAxxsJcKke41XH2YJLqxn7+CbQ=" providerId="None" clId="Web-{32414EAB-55CA-4E49-AE4C-EDA49FC6E36E}" dt="2026-03-06T03:35:43.960" v="8"/>
          <ac:spMkLst>
            <pc:docMk/>
            <pc:sldMk cId="2766899979" sldId="277"/>
            <ac:spMk id="8" creationId="{BF1D31F3-88CA-FD52-CB39-F5D79F2AC378}"/>
          </ac:spMkLst>
        </pc:spChg>
        <pc:spChg chg="mod">
          <ac:chgData name="Janna Chimeli" userId="Qy4OOXqddOAO9jNq6MAxxsJcKke41XH2YJLqxn7+CbQ=" providerId="None" clId="Web-{32414EAB-55CA-4E49-AE4C-EDA49FC6E36E}" dt="2026-03-06T03:35:54.538" v="10" actId="1076"/>
          <ac:spMkLst>
            <pc:docMk/>
            <pc:sldMk cId="2766899979" sldId="277"/>
            <ac:spMk id="10" creationId="{B1D9EEEC-51B8-E46C-FB7F-D777F305B11A}"/>
          </ac:spMkLst>
        </pc:spChg>
        <pc:spChg chg="mod">
          <ac:chgData name="Janna Chimeli" userId="Qy4OOXqddOAO9jNq6MAxxsJcKke41XH2YJLqxn7+CbQ=" providerId="None" clId="Web-{32414EAB-55CA-4E49-AE4C-EDA49FC6E36E}" dt="2026-03-06T03:35:54.554" v="11" actId="1076"/>
          <ac:spMkLst>
            <pc:docMk/>
            <pc:sldMk cId="2766899979" sldId="277"/>
            <ac:spMk id="12" creationId="{8D444244-C859-DE94-139F-D29E8CBD461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2C5D567D-9102-4943-0CCA-7C6EC6C1CA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3145F1DB-7F9C-CAC5-6425-694F9EDD86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85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98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14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E0BA7-07C7-65EF-8ACA-596955ABD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7211B-49F0-ED79-D6AA-622A16A1E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2019F-B8A7-E68B-C026-C6702CD24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0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044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7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968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114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884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9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50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5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23904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31764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6858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84C80-0D18-435D-8ADE-2B5E0D49F151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691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139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357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897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7143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496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8735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72434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1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D3EC7-8FF7-A0EE-60DE-3BD7E8D8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567" y="898358"/>
            <a:ext cx="8053293" cy="13563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Training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Structured Inquiry: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Guided Notes, Socratic Dialogue, and Prompt-Based Reasoning in Business Analytics Education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23DFD-8149-FFA8-9BAF-A4FAA72D7E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91" r="148" b="1"/>
          <a:stretch>
            <a:fillRect/>
          </a:stretch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AE27DC-03CA-46B6-1AC9-1A8C12927335}"/>
              </a:ext>
            </a:extLst>
          </p:cNvPr>
          <p:cNvSpPr txBox="1"/>
          <p:nvPr/>
        </p:nvSpPr>
        <p:spPr>
          <a:xfrm>
            <a:off x="6434601" y="2898626"/>
            <a:ext cx="2680912" cy="2683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Janna Chimeli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Raymond Frost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Ellen Gordon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Timothy Haase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Lauren Kenyo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Vic Matta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Adam Moyer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AutoShape 2" descr="Generated image">
            <a:extLst>
              <a:ext uri="{FF2B5EF4-FFF2-40B4-BE49-F238E27FC236}">
                <a16:creationId xmlns:a16="http://schemas.microsoft.com/office/drawing/2014/main" id="{14EC6A37-02D2-2DCB-EEA9-AC275E8165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07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EABD049-A1A8-2F3F-1ACC-E3B068E7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68" y="346738"/>
            <a:ext cx="4829273" cy="1356360"/>
          </a:xfrm>
        </p:spPr>
        <p:txBody>
          <a:bodyPr>
            <a:normAutofit/>
          </a:bodyPr>
          <a:lstStyle/>
          <a:p>
            <a:r>
              <a:rPr lang="en-US" dirty="0"/>
              <a:t>Structure Inquiry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BB8FB3-B8D3-0607-270E-D467168622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7" t="3232" r="881" b="-1909"/>
          <a:stretch>
            <a:fillRect/>
          </a:stretch>
        </p:blipFill>
        <p:spPr>
          <a:xfrm>
            <a:off x="1363336" y="1895933"/>
            <a:ext cx="9675074" cy="3289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447CA4-59D8-8367-EAF9-2CD58F12F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950" y="1583420"/>
            <a:ext cx="9946899" cy="3601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72ED80-4025-3F8E-3781-5E2AE649A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341" y="1587576"/>
            <a:ext cx="9824818" cy="3739984"/>
          </a:xfrm>
          <a:prstGeom prst="rect">
            <a:avLst/>
          </a:prstGeom>
        </p:spPr>
      </p:pic>
      <p:pic>
        <p:nvPicPr>
          <p:cNvPr id="3" name="Picture 2" descr="A white and green box with black text&#10;&#10;AI-generated content may be incorrect.">
            <a:extLst>
              <a:ext uri="{FF2B5EF4-FFF2-40B4-BE49-F238E27FC236}">
                <a16:creationId xmlns:a16="http://schemas.microsoft.com/office/drawing/2014/main" id="{0D5D3A6F-D064-41B1-A448-3F5EA673B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898" y="1666874"/>
            <a:ext cx="10868024" cy="35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5A51A8-CE79-1F95-69E2-42BC2B6C3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234" y="447259"/>
            <a:ext cx="3991532" cy="5963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39E415-C1CA-3FCB-69EF-671BF1C70B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71" b="-4328"/>
          <a:stretch>
            <a:fillRect/>
          </a:stretch>
        </p:blipFill>
        <p:spPr>
          <a:xfrm>
            <a:off x="345234" y="1224601"/>
            <a:ext cx="1150153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75BA7-7E6F-EB41-45C7-0BE47855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31" y="360832"/>
            <a:ext cx="11362195" cy="1356360"/>
          </a:xfrm>
        </p:spPr>
        <p:txBody>
          <a:bodyPr/>
          <a:lstStyle/>
          <a:p>
            <a:r>
              <a:rPr lang="en-US" dirty="0"/>
              <a:t>Component 3: Prompt-Based Reasoning (Without 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90E77-F044-333A-C949-38E518514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" y="1917576"/>
            <a:ext cx="5217694" cy="483214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" indent="0">
              <a:buNone/>
            </a:pPr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Prompts are primarily cognitive tools.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45720" indent="0">
              <a:buNone/>
            </a:pPr>
            <a:endParaRPr lang="en-US" sz="3800" dirty="0">
              <a:solidFill>
                <a:schemeClr val="tx2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en-US" sz="3800" b="1" dirty="0">
                <a:solidFill>
                  <a:schemeClr val="tx2">
                    <a:lumMod val="75000"/>
                  </a:schemeClr>
                </a:solidFill>
              </a:rPr>
              <a:t>Students practice:</a:t>
            </a:r>
            <a:endParaRPr lang="en-US" sz="3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Specifying context</a:t>
            </a:r>
          </a:p>
          <a:p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Braking information down</a:t>
            </a:r>
          </a:p>
          <a:p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Requesting justification</a:t>
            </a:r>
          </a:p>
          <a:p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Refining questions based on feedback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CCECA-2F4A-CC40-6361-2C07BCD29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82" y="1705643"/>
            <a:ext cx="6385349" cy="43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05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07E9B-A183-EB16-5CBD-BC1982171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5BC25-8C44-5414-4300-CC597AE6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37" y="108570"/>
            <a:ext cx="9875520" cy="1356360"/>
          </a:xfrm>
        </p:spPr>
        <p:txBody>
          <a:bodyPr/>
          <a:lstStyle/>
          <a:p>
            <a:r>
              <a:rPr lang="en-US" dirty="0"/>
              <a:t>Why Scoreboard Enables This Framework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26100-72AE-FF9B-749C-D62517EC5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21" y="1075508"/>
            <a:ext cx="8059153" cy="53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69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CB5B9-D79B-8F78-55ED-BE1A573E3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60" y="424405"/>
            <a:ext cx="11759880" cy="1356360"/>
          </a:xfrm>
        </p:spPr>
        <p:txBody>
          <a:bodyPr/>
          <a:lstStyle/>
          <a:p>
            <a:r>
              <a:rPr lang="en-US" dirty="0"/>
              <a:t>How many phone numbers do you know by heart?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9EEEC-51B8-E46C-FB7F-D777F305B11A}"/>
              </a:ext>
            </a:extLst>
          </p:cNvPr>
          <p:cNvSpPr txBox="1"/>
          <p:nvPr/>
        </p:nvSpPr>
        <p:spPr>
          <a:xfrm>
            <a:off x="684902" y="2105812"/>
            <a:ext cx="108802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echnology has been incredible at removing friction, but sometimes it also quietly removes skills we used to practice without realizing it.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44244-C859-DE94-139F-D29E8CBD4618}"/>
              </a:ext>
            </a:extLst>
          </p:cNvPr>
          <p:cNvSpPr txBox="1"/>
          <p:nvPr/>
        </p:nvSpPr>
        <p:spPr>
          <a:xfrm>
            <a:off x="684902" y="3909575"/>
            <a:ext cx="108802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none of those skills were really about the numbers. They were about something deeper: paying attention, noticing patterns, and thinking through problems ourselves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68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7174-ED50-D5E2-A113-27E4EA07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823" y="420705"/>
            <a:ext cx="7201368" cy="1356360"/>
          </a:xfrm>
        </p:spPr>
        <p:txBody>
          <a:bodyPr>
            <a:noAutofit/>
          </a:bodyPr>
          <a:lstStyle/>
          <a:p>
            <a:r>
              <a:rPr lang="en-US" sz="4000" dirty="0"/>
              <a:t>Our students are on auto-pilot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31AA4B-1638-3B58-17F7-A9B0FA4E7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31" y="1953929"/>
            <a:ext cx="6045576" cy="40354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2BAEB-96DF-872D-56C9-730AE5420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035" y="2253604"/>
            <a:ext cx="4397216" cy="3729790"/>
          </a:xfrm>
        </p:spPr>
        <p:txBody>
          <a:bodyPr>
            <a:noAutofit/>
          </a:bodyPr>
          <a:lstStyle/>
          <a:p>
            <a:r>
              <a:rPr lang="en-US" sz="2800" dirty="0"/>
              <a:t>Transferring knowledge from templates to real world reports or data</a:t>
            </a:r>
          </a:p>
          <a:p>
            <a:r>
              <a:rPr lang="en-US" sz="2800" dirty="0"/>
              <a:t>Results are treated as a final step rather than claims to be evaluated</a:t>
            </a:r>
          </a:p>
          <a:p>
            <a:r>
              <a:rPr lang="en-US" sz="2800" dirty="0"/>
              <a:t>Reasoning quality is often invisible to instructors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4D4F5C9-FB02-1535-A9FC-81FD50E3F8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2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8659D3-96FF-8A56-0659-AB53FD07A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0" y="314960"/>
            <a:ext cx="8854440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0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CBB5-815C-2741-0507-55B205C0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456" y="373615"/>
            <a:ext cx="4041088" cy="899600"/>
          </a:xfrm>
        </p:spPr>
        <p:txBody>
          <a:bodyPr>
            <a:normAutofit/>
          </a:bodyPr>
          <a:lstStyle/>
          <a:p>
            <a:r>
              <a:rPr lang="en-US" dirty="0"/>
              <a:t>The Framework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259E1-ED19-8B2B-9329-FA95727FE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227" y="1141757"/>
            <a:ext cx="9872871" cy="72739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Three integrated components: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09FD6-6E62-45B6-A1E9-E212C22264B2}"/>
              </a:ext>
            </a:extLst>
          </p:cNvPr>
          <p:cNvSpPr txBox="1"/>
          <p:nvPr/>
        </p:nvSpPr>
        <p:spPr>
          <a:xfrm>
            <a:off x="1583744" y="5801483"/>
            <a:ext cx="8768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Prompt-based reasoning (AI-transferable inquiry)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E13F9F-3434-191B-0EF6-78D1081A6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48442" b="17334"/>
          <a:stretch>
            <a:fillRect/>
          </a:stretch>
        </p:blipFill>
        <p:spPr>
          <a:xfrm>
            <a:off x="1031227" y="1611776"/>
            <a:ext cx="4108357" cy="4073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B42DE4-57DE-9F22-897A-DAAF85E7CC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43" t="-1475" r="-3774" b="17947"/>
          <a:stretch>
            <a:fillRect/>
          </a:stretch>
        </p:blipFill>
        <p:spPr>
          <a:xfrm>
            <a:off x="6658488" y="1611775"/>
            <a:ext cx="4622862" cy="4104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5912BE-BC10-E037-40FC-90DE0EF90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016" y="1719855"/>
            <a:ext cx="4430708" cy="295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5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58FC-343C-10F1-5BFF-08CD08CF0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95689"/>
            <a:ext cx="9875520" cy="1356360"/>
          </a:xfrm>
        </p:spPr>
        <p:txBody>
          <a:bodyPr>
            <a:normAutofit/>
          </a:bodyPr>
          <a:lstStyle/>
          <a:p>
            <a:r>
              <a:rPr lang="en-US" dirty="0"/>
              <a:t>Component 1: Graded Guided Notes as Cognitive Scaffolding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0EE8A-4C5D-DEFB-27C5-905ECB102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268" y="2149395"/>
            <a:ext cx="6809668" cy="3490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Embed directly into assignments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Automatically graded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Reduces cognitive load</a:t>
            </a:r>
          </a:p>
          <a:p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62E04-67F5-0C2D-FB0F-C5C2EEAFBC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839"/>
          <a:stretch>
            <a:fillRect/>
          </a:stretch>
        </p:blipFill>
        <p:spPr>
          <a:xfrm>
            <a:off x="6291364" y="3436988"/>
            <a:ext cx="5121721" cy="283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29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6B64B-361A-4E73-6679-77074D03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184" y="337627"/>
            <a:ext cx="6165631" cy="1356360"/>
          </a:xfrm>
        </p:spPr>
        <p:txBody>
          <a:bodyPr/>
          <a:lstStyle/>
          <a:p>
            <a:r>
              <a:rPr lang="en-US" dirty="0"/>
              <a:t>The Student Experience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4C984-E084-D142-E219-8F4D9D19B0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41" b="-3847"/>
          <a:stretch>
            <a:fillRect/>
          </a:stretch>
        </p:blipFill>
        <p:spPr>
          <a:xfrm>
            <a:off x="315144" y="2030552"/>
            <a:ext cx="5780856" cy="4350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9736D-5632-D35D-ECA3-19D6444E9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550" y="2030552"/>
            <a:ext cx="5768306" cy="41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9F62D1-9658-34C3-77DC-5103269AA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232" y="257352"/>
            <a:ext cx="4771505" cy="634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92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0CD3-4D93-F4DD-1A52-5D504FBBA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2" y="405065"/>
            <a:ext cx="11049000" cy="1356360"/>
          </a:xfrm>
        </p:spPr>
        <p:txBody>
          <a:bodyPr/>
          <a:lstStyle/>
          <a:p>
            <a:r>
              <a:rPr lang="en-US" dirty="0"/>
              <a:t>Component 2: Modeled Socratic Dialogue as a Learning Engine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8A573-34E2-9062-26C6-D82D5C17B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164" y="1656261"/>
            <a:ext cx="7351421" cy="49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6276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13560</TotalTime>
  <Words>277</Words>
  <Application>Microsoft Office PowerPoint</Application>
  <PresentationFormat>Widescreen</PresentationFormat>
  <Paragraphs>46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Basis</vt:lpstr>
      <vt:lpstr>Training Structured Inquiry:  Guided Notes, Socratic Dialogue, and Prompt-Based Reasoning in Business Analytics Education</vt:lpstr>
      <vt:lpstr>How many phone numbers do you know by heart?</vt:lpstr>
      <vt:lpstr>Our students are on auto-pilot</vt:lpstr>
      <vt:lpstr>PowerPoint Presentation</vt:lpstr>
      <vt:lpstr>The Framework</vt:lpstr>
      <vt:lpstr>Component 1: Graded Guided Notes as Cognitive Scaffolding</vt:lpstr>
      <vt:lpstr>The Student Experience</vt:lpstr>
      <vt:lpstr>PowerPoint Presentation</vt:lpstr>
      <vt:lpstr>Component 2: Modeled Socratic Dialogue as a Learning Engine</vt:lpstr>
      <vt:lpstr>Structure Inquiry</vt:lpstr>
      <vt:lpstr>PowerPoint Presentation</vt:lpstr>
      <vt:lpstr>Component 3: Prompt-Based Reasoning (Without AI)</vt:lpstr>
      <vt:lpstr>Why Scoreboard Enables This Framework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Chimeli, Janna</cp:lastModifiedBy>
  <cp:revision>134</cp:revision>
  <dcterms:modified xsi:type="dcterms:W3CDTF">2026-03-06T08:42:32Z</dcterms:modified>
  <cp:category/>
</cp:coreProperties>
</file>